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342" r:id="rId5"/>
    <p:sldId id="351" r:id="rId6"/>
    <p:sldId id="352" r:id="rId7"/>
    <p:sldId id="348" r:id="rId8"/>
    <p:sldId id="349" r:id="rId9"/>
    <p:sldId id="353" r:id="rId10"/>
    <p:sldId id="354" r:id="rId11"/>
    <p:sldId id="355" r:id="rId12"/>
    <p:sldId id="356" r:id="rId13"/>
    <p:sldId id="357" r:id="rId14"/>
    <p:sldId id="358" r:id="rId15"/>
    <p:sldId id="35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5C68708-132C-635B-64B6-7DA52DEF9E44}"/>
              </a:ext>
            </a:extLst>
          </p:cNvPr>
          <p:cNvSpPr txBox="1"/>
          <p:nvPr/>
        </p:nvSpPr>
        <p:spPr>
          <a:xfrm>
            <a:off x="2851029" y="1497506"/>
            <a:ext cx="6392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</a:rPr>
              <a:t>AR Car Customizer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81F33-6F9D-EB60-A466-2FE7A15167A0}"/>
              </a:ext>
            </a:extLst>
          </p:cNvPr>
          <p:cNvSpPr txBox="1"/>
          <p:nvPr/>
        </p:nvSpPr>
        <p:spPr>
          <a:xfrm>
            <a:off x="7453222" y="5223106"/>
            <a:ext cx="5046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Created By :– 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   Pranav B Nair(RA2011003010023)</a:t>
            </a:r>
          </a:p>
          <a:p>
            <a:r>
              <a:rPr lang="en-IN" dirty="0">
                <a:solidFill>
                  <a:schemeClr val="bg1"/>
                </a:solidFill>
              </a:rPr>
              <a:t>        Debanjan Basak(RA2011003010606)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C406B-1765-D09E-E212-CC423968CB8E}"/>
              </a:ext>
            </a:extLst>
          </p:cNvPr>
          <p:cNvSpPr txBox="1"/>
          <p:nvPr/>
        </p:nvSpPr>
        <p:spPr>
          <a:xfrm>
            <a:off x="4106890" y="2499253"/>
            <a:ext cx="383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COURSE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BDC47-D352-B1E0-BA64-D0C70E158391}"/>
              </a:ext>
            </a:extLst>
          </p:cNvPr>
          <p:cNvSpPr txBox="1"/>
          <p:nvPr/>
        </p:nvSpPr>
        <p:spPr>
          <a:xfrm flipH="1">
            <a:off x="2829463" y="3131668"/>
            <a:ext cx="643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18CSE304J- Building applications using opensource AR and VR SDKs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F917F0-371A-3FC6-8F22-4B765EAD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4" y="4540360"/>
            <a:ext cx="3344305" cy="18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DCBFD-BD55-4547-DA7F-D932BBBD1D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842" y="1674933"/>
            <a:ext cx="6888665" cy="961087"/>
          </a:xfrm>
        </p:spPr>
        <p:txBody>
          <a:bodyPr/>
          <a:lstStyle/>
          <a:p>
            <a:r>
              <a:rPr lang="en-IN" dirty="0"/>
              <a:t>5. Added Script to change color of the car: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AA375-B514-3242-B70F-21C8EDA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81DAB-B9A4-F8D3-6E2D-03E33434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79" y="2480094"/>
            <a:ext cx="7568242" cy="42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0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DCBFD-BD55-4547-DA7F-D932BBBD1D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842" y="1674933"/>
            <a:ext cx="6888665" cy="961087"/>
          </a:xfrm>
        </p:spPr>
        <p:txBody>
          <a:bodyPr/>
          <a:lstStyle/>
          <a:p>
            <a:r>
              <a:rPr lang="en-IN" dirty="0"/>
              <a:t>6. Build the Android SDK 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AA375-B514-3242-B70F-21C8EDA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1C8AD-033F-7285-4F3F-6F2F12899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7" y="2524304"/>
            <a:ext cx="7412966" cy="41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9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4497282" cy="2616883"/>
          </a:xfrm>
        </p:spPr>
        <p:txBody>
          <a:bodyPr/>
          <a:lstStyle/>
          <a:p>
            <a:r>
              <a:rPr lang="en-US" dirty="0"/>
              <a:t>Submitted by :- </a:t>
            </a:r>
          </a:p>
          <a:p>
            <a:endParaRPr lang="en-US" dirty="0"/>
          </a:p>
          <a:p>
            <a:r>
              <a:rPr lang="en-IN" dirty="0">
                <a:solidFill>
                  <a:schemeClr val="bg1"/>
                </a:solidFill>
              </a:rPr>
              <a:t>       Pranav B Nair(RA2011003010023)</a:t>
            </a:r>
          </a:p>
          <a:p>
            <a:r>
              <a:rPr lang="en-IN" dirty="0">
                <a:solidFill>
                  <a:schemeClr val="bg1"/>
                </a:solidFill>
              </a:rPr>
              <a:t>       Debanjan Basak(RA2011003010606)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68" y="904835"/>
            <a:ext cx="6910627" cy="116488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155" y="2620795"/>
            <a:ext cx="7646952" cy="2241805"/>
          </a:xfrm>
        </p:spPr>
        <p:txBody>
          <a:bodyPr/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The AR Car Customizer is a project that aims to revolutionize car customization by providing users with an immersive and interactive virtual experience.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The project uses ARVR techniques such as computer vision, machine learning, 3D modeling, and gesture recognition to allow users to experiment with different car parts and accessories.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By leveraging these technologies, the AR Car Customizer can make car customization more accessible, sustainable, and safe.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Overall, the AR Car Customizer project has significant potential to transform the way people buy and customize cars, making it an important and relevant topic in today's world.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B968A-DEB9-6673-6AF9-C6F86A3F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502" y="2492660"/>
            <a:ext cx="3798498" cy="2148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65A066-3A00-73BD-4932-8B2C7982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502" y="1060"/>
            <a:ext cx="3798498" cy="249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5F4137-FE64-508F-9532-D59407456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03" y="4641033"/>
            <a:ext cx="3798498" cy="22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66743" y="1711157"/>
            <a:ext cx="8845828" cy="92902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AR Car Customizer is an innovative project that revolutionizes car customization by providing an immersive and interactive virtual experience.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Purpose of the Application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Principles &amp; ARVR Techniques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Procedure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434137"/>
            <a:ext cx="10515601" cy="1325563"/>
          </a:xfrm>
        </p:spPr>
        <p:txBody>
          <a:bodyPr/>
          <a:lstStyle/>
          <a:p>
            <a:r>
              <a:rPr lang="en-US" dirty="0"/>
              <a:t>Purpose of the 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320803" y="2004920"/>
            <a:ext cx="9544734" cy="392753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To allow users to customize their dream cars virtually in an immersive and interactive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To provide users with an accurate representation of their customized car, with different configurations and styles.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To make car customization more accessible to a wider range of people, including those with disabilities or mobility issues.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To help users make more informed and sustainable car-buying decisions by experimenting with different features and configurations.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To provide educational opportunities by allowing students or aspiring car technicians to explore and experiment with car customization in a safe and virtual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To showcase the potential of ARVR technologies and engineering principles in the automotive industry.</a:t>
            </a: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A6440-F9AA-6F4C-BD86-324388D64601}"/>
              </a:ext>
            </a:extLst>
          </p:cNvPr>
          <p:cNvSpPr txBox="1"/>
          <p:nvPr/>
        </p:nvSpPr>
        <p:spPr>
          <a:xfrm>
            <a:off x="1794294" y="3053362"/>
            <a:ext cx="4301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Augmented Reality (AR)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Technology Mobile Application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3D Modeling and Animation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65F05-9125-1DFC-F09F-080D076BB6A3}"/>
              </a:ext>
            </a:extLst>
          </p:cNvPr>
          <p:cNvSpPr txBox="1"/>
          <p:nvPr/>
        </p:nvSpPr>
        <p:spPr>
          <a:xfrm>
            <a:off x="6717102" y="2777705"/>
            <a:ext cx="4301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Target image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Vuforia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Unity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Canvas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02A816-2517-6CC2-25D2-774BC008FF95}"/>
              </a:ext>
            </a:extLst>
          </p:cNvPr>
          <p:cNvCxnSpPr/>
          <p:nvPr/>
        </p:nvCxnSpPr>
        <p:spPr>
          <a:xfrm>
            <a:off x="5969479" y="2173857"/>
            <a:ext cx="0" cy="314001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59801C-92BB-3A26-A05E-64E48275B541}"/>
              </a:ext>
            </a:extLst>
          </p:cNvPr>
          <p:cNvSpPr txBox="1"/>
          <p:nvPr/>
        </p:nvSpPr>
        <p:spPr>
          <a:xfrm>
            <a:off x="1794294" y="1881469"/>
            <a:ext cx="354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B0F0"/>
                </a:solidFill>
              </a:rPr>
              <a:t>PRINCIPLES:-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993AD-F392-A266-90D8-2F0AD12BB280}"/>
              </a:ext>
            </a:extLst>
          </p:cNvPr>
          <p:cNvSpPr txBox="1"/>
          <p:nvPr/>
        </p:nvSpPr>
        <p:spPr>
          <a:xfrm>
            <a:off x="6717102" y="1932953"/>
            <a:ext cx="354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B0F0"/>
                </a:solidFill>
              </a:rPr>
              <a:t>ARVR</a:t>
            </a:r>
            <a:r>
              <a:rPr lang="en-IN" sz="2800" dirty="0">
                <a:solidFill>
                  <a:srgbClr val="00B0F0"/>
                </a:solidFill>
              </a:rPr>
              <a:t> Techniques</a:t>
            </a: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D602-94C8-3802-A8A8-938C5ED8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686" y="-29547"/>
            <a:ext cx="6910627" cy="1164882"/>
          </a:xfrm>
        </p:spPr>
        <p:txBody>
          <a:bodyPr/>
          <a:lstStyle/>
          <a:p>
            <a:pPr algn="ctr"/>
            <a:r>
              <a:rPr lang="en-IN" dirty="0"/>
              <a:t>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DCBFD-BD55-4547-DA7F-D932BBBD1D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842" y="1674933"/>
            <a:ext cx="6888665" cy="961087"/>
          </a:xfrm>
        </p:spPr>
        <p:txBody>
          <a:bodyPr/>
          <a:lstStyle/>
          <a:p>
            <a:r>
              <a:rPr lang="en-IN" dirty="0"/>
              <a:t>1. Developed Scene in Unity 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AA375-B514-3242-B70F-21C8EDA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93D1A5-F72D-9414-150A-99D872F17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35" y="2520759"/>
            <a:ext cx="7357330" cy="41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8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DCBFD-BD55-4547-DA7F-D932BBBD1D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842" y="1674933"/>
            <a:ext cx="6888665" cy="961087"/>
          </a:xfrm>
        </p:spPr>
        <p:txBody>
          <a:bodyPr/>
          <a:lstStyle/>
          <a:p>
            <a:r>
              <a:rPr lang="en-IN" dirty="0"/>
              <a:t>2. Added a target image using Vuforia 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AA375-B514-3242-B70F-21C8EDA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13F5F-929C-DC7F-0DF6-7D3B639B0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7" y="2515678"/>
            <a:ext cx="7412966" cy="41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2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DCBFD-BD55-4547-DA7F-D932BBBD1D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842" y="1674933"/>
            <a:ext cx="6888665" cy="961087"/>
          </a:xfrm>
        </p:spPr>
        <p:txBody>
          <a:bodyPr/>
          <a:lstStyle/>
          <a:p>
            <a:r>
              <a:rPr lang="en-IN" dirty="0"/>
              <a:t>3. Added Canvas from UI items: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AA375-B514-3242-B70F-21C8EDA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41CED-8218-2428-BE23-AE2D10B0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11" y="2451518"/>
            <a:ext cx="7634377" cy="42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4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DCBFD-BD55-4547-DA7F-D932BBBD1D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842" y="1674933"/>
            <a:ext cx="6888665" cy="961087"/>
          </a:xfrm>
        </p:spPr>
        <p:txBody>
          <a:bodyPr/>
          <a:lstStyle/>
          <a:p>
            <a:r>
              <a:rPr lang="en-IN" dirty="0"/>
              <a:t>4. Added Script to rotate the car: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AA375-B514-3242-B70F-21C8EDA3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97631-59EC-11EA-20BA-69E346CD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736" y="2554161"/>
            <a:ext cx="7284528" cy="40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28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49</TotalTime>
  <Words>394</Words>
  <Application>Microsoft Office PowerPoint</Application>
  <PresentationFormat>Widescreen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Nova</vt:lpstr>
      <vt:lpstr>Biome</vt:lpstr>
      <vt:lpstr>Biome Light</vt:lpstr>
      <vt:lpstr>Calibri</vt:lpstr>
      <vt:lpstr>Segoe UI</vt:lpstr>
      <vt:lpstr>Söhne</vt:lpstr>
      <vt:lpstr>Office Theme</vt:lpstr>
      <vt:lpstr>PowerPoint Presentation</vt:lpstr>
      <vt:lpstr>Introduction</vt:lpstr>
      <vt:lpstr>Overview</vt:lpstr>
      <vt:lpstr>Purpose of the Application</vt:lpstr>
      <vt:lpstr>PowerPoint Presentation</vt:lpstr>
      <vt:lpstr>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basakdebanjan2001@gmail.com</dc:creator>
  <cp:lastModifiedBy>basakdebanjan2001@gmail.com</cp:lastModifiedBy>
  <cp:revision>1</cp:revision>
  <dcterms:created xsi:type="dcterms:W3CDTF">2023-05-10T04:48:52Z</dcterms:created>
  <dcterms:modified xsi:type="dcterms:W3CDTF">2023-05-10T05:38:21Z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